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8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9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0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0" r:id="rId3"/>
    <p:sldId id="263" r:id="rId4"/>
    <p:sldId id="262" r:id="rId5"/>
    <p:sldId id="273" r:id="rId6"/>
    <p:sldId id="270" r:id="rId7"/>
    <p:sldId id="264" r:id="rId8"/>
    <p:sldId id="271" r:id="rId9"/>
    <p:sldId id="272" r:id="rId10"/>
    <p:sldId id="269" r:id="rId11"/>
    <p:sldId id="265" r:id="rId1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291" autoAdjust="0"/>
  </p:normalViewPr>
  <p:slideViewPr>
    <p:cSldViewPr snapToGrid="0" showGuides="1">
      <p:cViewPr varScale="1">
        <p:scale>
          <a:sx n="72" d="100"/>
          <a:sy n="72" d="100"/>
        </p:scale>
        <p:origin x="660" y="66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2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A013A81-3DCA-48FF-B1B3-A7C975A278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1C77BA0-3528-427C-9BE2-79D49213FF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CA8AD6-541D-4F37-AFE4-04FC307C78AB}" type="datetime1">
              <a:rPr lang="pt-BR" smtClean="0"/>
              <a:t>15/08/2023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9A05A8F-DB20-403E-B1F6-934526320F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1B1CAF2-EBF9-46DA-A085-6592F7330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0DF807-07AB-4E04-861A-CD3923A871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7683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12:55:06.9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12:53:56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24575,'9'1'0,"0"1"0,0 1 0,0 0 0,-1 0 0,1 0 0,-1 1 0,10 7 0,9 2 0,4 3 0,-2 1 0,51 38 0,-14-9 0,-52-37 0,-1 0 0,1 1 0,-2 1 0,1 0 0,-2 1 0,1 0 0,18 27 0,-7-8 0,40 40 0,-15-17 0,-36-41 0,2 0 0,-1-1 0,2 0 0,-1-1 0,2-1 0,19 10 0,102 44 0,-4-17 0,-81-31 0,65 30 0,-82-31 0,56 16 0,-66-25 0,-1 2 0,-1 0 0,0 2 0,0 0 0,0 2 0,20 14 0,-13-4 0,-16-13 0,0 1 0,-1 0 0,0 1 0,-1 1 0,0 0 0,11 15 0,91 122 0,-68-94 0,54 87 0,-86-122 0,1 0 0,1-1 0,1-1 0,1 0 0,0-1 0,27 18 0,-27-22 0,-1 0 0,-1 1 0,0 1 0,-1 0 0,0 1 0,-2 1 0,0 0 0,0 1 0,10 21 0,7 29 0,-1-3 0,59 102 0,-71-145 0,0 0 0,2-1 0,0-2 0,1 0 0,1-1 0,42 27 0,7 8 0,-44-32 0,-1 1 0,0 2 0,-2 0 0,-1 2 0,-1 0 0,18 30 0,-1 2 0,-25-40 0,0 1 0,-1 1 0,-1 0 0,-1 0 0,0 1 0,-2 0 0,11 40 0,-17-52 0,-1-1 0,2 1 0,-1-1 0,1 0 0,0 0 0,1-1 0,-1 1 0,2-1 0,4 8 0,4 0 0,-1-1 0,29 24 0,74 56 0,-109-87 0,-1 0 0,0 1 0,-1 0 0,0 0 0,0 0 0,0 0 0,-1 1 0,0-1 0,-1 1 0,0 0 0,0 0 0,0 16 0,12 40 0,-12-59 0,0 0 0,0 0 0,1-1 0,0 1 0,0-1 0,0 0 0,1 1 0,0-2 0,0 1 0,0 0 0,1-1 0,-1 0 0,7 5 0,2-1 0,1 0 0,0-2 0,27 10 0,-17-7 0,38 18 0,-1 2 0,71 46 0,-23 8 0,-75-54 0,55 34 0,-8-7 0,-59-38 0,2-2 0,0 0 0,30 13 0,-35-20 0,31 12 0,-1 3 0,68 44 0,-112-64 0,0 1 0,0 0 0,0 0 0,-1 1 0,1-1 0,4 9 0,-5-7 0,0-1 0,1 0 0,-1-1 0,1 1 0,8 7 0,-1-7 0,-1 1 0,1-1 0,0-1 0,0 0 0,1-1 0,-1 0 0,1-1 0,0-1 0,0 0 0,20 1 0,49 10 0,93 15 0,-84-16 0,40 18 0,-54-11 0,-23-7 0,-26-4 0,1-2 0,0-1 0,37 2 0,113-10 0,99 5 0,-170 15 0,-71-9 0,63 4 0,46-14 0,58 4 0,-119 14 0,-63-10 0,0-1 0,26 1 0,166-6 0,27 2 0,-219 2 0,1 1 0,-1 1 0,0 1 0,-1 1 0,26 13 0,42 14 0,-62-27 0,1-2 0,1-1 0,55 3 0,90-10 0,-61-1 0,-76 2 0,-10 0 0,0 2 0,30 3 0,-49-2 0,0-1 0,0 1 0,1 1 0,-2 0 0,1 0 0,0 0 0,0 1 0,-1 0 0,0 1 0,0-1 0,7 7 0,13 13 0,-1-3 0,-1 1 0,-1 1 0,-1 1 0,-2 1 0,0 1 0,30 48 0,-2 10 0,-30-55 0,-2 0 0,22 53 0,-20-28 0,-2 1 0,-3 1 0,12 95 0,-25-143 0,1 0 0,0 1 0,0-1 0,0 0 0,1 0 0,0 0 0,1-1 0,0 1 0,0-1 0,0 0 0,1 0 0,10 11 0,1-2 0,0-1 0,2-1 0,25 16 0,-6-4 0,203 157 0,-219-167 0,-1 1 0,0 1 0,-1 0 0,-1 2 0,0 0 0,-2 1 0,0 0 0,-2 2 0,0 0 0,-1 0 0,-2 1 0,0 1 0,-1 0 0,8 38 0,-10-38 0,0-1 0,2 0 0,0-1 0,1 0 0,24 34 0,-8-1 0,-23-46 0,1 0 0,0 0 0,0 0 0,0-1 0,1 1 0,1-2 0,8 11 0,-12-16 0,17 16 0,-1 2 0,27 36 0,-41-48 0,0 0 0,0 0 0,-1 0 0,0 0 0,0 1 0,-1-1 0,0 1 0,-1 0 0,0 0 0,1 20 0,-4 282 0,-2-120 0,3-121-1365,0-40-5461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12:54:12.8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24575,'5'1'0,"-1"0"0,1 0 0,-1 0 0,1 1 0,-1 0 0,8 4 0,23 8 0,156 38 0,-7 0 0,-103-34 0,-41-8 0,1-2 0,52 4 0,-55-8 0,0 2 0,74 21 0,-77-17 0,1-1 0,0-2 0,55 4 0,-54-9 0,54 12 0,25 2 0,-71-10 0,0 1 0,68 21 0,-105-26 0,136 48 0,-9-3 0,9-6 0,-90-27 0,-35-8 0,1-1 0,26 4 0,-26-6 0,-1 1 0,0 0 0,0 2 0,31 14 0,11 3 0,-15-10 0,1-1 0,0-2 0,1-3 0,0-1 0,51-2 0,-70-1 0,-1 0 0,0 2 0,0 1 0,0 2 0,-1 0 0,33 16 0,72 21 0,-51-24 0,-27-5 0,0-3 0,0-2 0,1-3 0,61 1 0,-58-8 0,-17 0 0,75-7 0,-104 4 0,0 0 0,0-1 0,0-1 0,0 0 0,0 0 0,-1-1 0,1 0 0,-1-1 0,-1-1 0,15-10 0,-5 2 0,1 1 0,42-20 0,-8 5 0,182-114 0,-212 132 0,-1 1 0,1 2 0,0 0 0,46-7 0,42-12 0,-90 20 0,1 2 0,0 0 0,1 1 0,29 0 0,101 6 0,-60 0 0,1061-2 0,-1107 3 0,-1 2 0,49 12 0,-48-9 0,65 15 0,126 41 0,-159-48 0,-66-14 0,-1 0 0,1 1 0,-1 0 0,0 2 0,0-1 0,15 8 0,36 23 0,80 31 0,-125-57 0,0 1 0,21 14 0,33 16 0,-8-10 0,-31-14 0,37 13 0,-67-28 0,23 9 0,0-1 0,1-2 0,0-1 0,1-1 0,32 1 0,-27-4 0,61 12 0,19 2 0,-98-14 0,0 1 0,0 0 0,-1 1 0,1 1 0,-1 1 0,0 0 0,-1 1 0,1 1 0,-1 0 0,-1 1 0,0 1 0,0 0 0,-1 1 0,0 1 0,0 0 0,-1 0 0,-1 1 0,12 19 0,-17-21 0,0 0 0,-1 0 0,7 18 0,15 32 0,-16-42 0,0 1 0,-2 0 0,0 0 0,-1 1 0,-2 1 0,0-1 0,-1 1 0,5 45 0,-6 7 0,-6 103 0,-2-53 0,4-114 0,-1 1 0,0-1 0,-1 1 0,0-1 0,0 0 0,-1 0 0,-1 0 0,0 0 0,0 0 0,-1-1 0,0 0 0,0 0 0,-1 0 0,0-1 0,-1 1 0,1-2 0,-2 1 0,-14 12 0,2-2 0,1 2 0,0 0 0,2 2 0,0 0 0,-26 47 0,34-51 0,0 1 0,2 0 0,0 1 0,2 0 0,0 0 0,1 0 0,1 0 0,-1 36 0,5 52 0,-1 35 0,-3-131 0,0 0 0,0 0 0,-1 0 0,0-1 0,-1 0 0,-1 0 0,0 0 0,0-1 0,-1 0 0,-15 19 0,11-15 0,0 1 0,1 0 0,-14 30 0,14-21 0,1 0 0,1 1 0,1 0 0,1 1 0,2-1 0,0 1 0,0 36 0,4-37 0,1 1 0,2-1 0,0 0 0,2 0 0,1 0 0,0-1 0,17 40 0,-17-48 0,-1 1 0,-1-1 0,2 23 0,-4-26 0,0-1 0,0 1 0,1-1 0,1 1 0,0-1 0,1 0 0,7 13 0,2 4 0,-1 1 0,-1 0 0,-1 0 0,-2 1 0,6 35 0,1-1 0,-9-31 0,-2 1 0,-1 0 0,-1 69 0,-4-76 0,1-1 0,1 1 0,1 0 0,2-1 0,1 1 0,1-1 0,11 33 0,-10-44 0,0 0 0,-2 0 0,0 1 0,0 0 0,-2 0 0,0 0 0,-1 0 0,-1 1 0,0-1 0,-1 0 0,-1 1 0,-1-1 0,0 0 0,-7 25 0,4-25 0,1 1 0,0-1 0,1 1 0,1 0 0,1 0 0,1 0 0,0 0 0,1 0 0,1 0 0,0 0 0,9 30 0,0-3 0,2-1 0,25 58 0,-32-83 0,0 0 0,-1 0 0,-1 1 0,-1-1 0,-1 1 0,0 0 0,-2 0 0,-3 40 0,2-22 0,3 40 0,-1-65 0,1 0 0,0-1 0,1 0 0,0 1 0,1-1 0,0 0 0,8 13 0,-3-5 0,-1 0 0,-1 1 0,6 27 0,-7-25 0,0-1 0,17 37 0,-5-18 0,21 74 0,-3-6 0,-16-59 0,-2 0 0,20 97 0,-34-116 0,-1 47 0,-4-59 0,1 0 0,1-1 0,1 1 0,0-1 0,1 1 0,1-1 0,11 30 0,-6-25 8,-1 1 1,-1-1-1,-1 1 0,-1 0 0,4 49 0,-8 126-280,-4-100-870,3-76-5684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12:54:14.8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118 1 24575,'-6'0'0,"-9"6"0,-1 9 0,-5 1 0,2 5 0,-2 4 0,2-1-8191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12:54:18.5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1057 1583 24575,'17'0'0,"0"-1"0,0-1 0,-1 0 0,1-1 0,-1-1 0,20-8 0,-2-2 0,56-35 0,12-3 0,-73 39 0,-2 0 0,0-2 0,0-1 0,-2-2 0,37-31 0,-16 8 0,-33 31 0,-2 0 0,1 0 0,-1-1 0,-1-1 0,0 0 0,-1 0 0,0-1 0,13-24 0,-11 9 0,-1 0 0,-1 0 0,-2-1 0,0 0 0,4-49 0,-6-150 0,-5 171 0,-1 39 0,0 0 0,-1-1 0,0 1 0,-2 0 0,0 0 0,-1 0 0,-11-27 0,10 33 0,1 1 0,-2 0 0,1 0 0,-2 1 0,1-1 0,-1 2 0,-1-1 0,0 1 0,0 0 0,0 1 0,-20-13 0,-11-5 0,20 12 0,-1 1 0,-39-18 0,-12 5 0,47 18 0,1 0 0,0-2 0,1-1 0,-36-22 0,29 14 0,0 2 0,-1 1 0,-1 2 0,0 1 0,-1 1 0,0 2 0,-1 1 0,-65-7 0,7 2 0,40 5 0,-95-4 0,-308 14 0,449-1 0,0 0 0,0 0 0,-1 1 0,1 0 0,0 0 0,0 0 0,0 1 0,0 0 0,0 0 0,0 1 0,1 0 0,-9 5 0,7-2 0,1 0 0,0 0 0,0 0 0,0 1 0,1 0 0,0 0 0,0 0 0,-6 14 0,0 1 0,3-9 0,0 2 0,1-1 0,1 1 0,0 0 0,1 0 0,0 1 0,2-1 0,-1 1 0,0 20 0,2-16 0,0-1 0,2 1 0,1 0 0,0 0 0,1 0 0,1-1 0,1 1 0,0-1 0,14 34 0,7-1 0,13 29 0,3-1 0,61 87 0,-82-137 0,2-2 0,0-1 0,2 0 0,43 36 0,74 52 0,-97-72 0,-35-33 0,1 1 0,1-2 0,0 1 0,14 9 0,311 158 0,-221-121 0,-35-14-1365,-57-33-5461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12:53:56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24575,'9'1'0,"0"1"0,0 1 0,0 0 0,-1 0 0,1 0 0,-1 1 0,10 7 0,9 2 0,4 3 0,-2 1 0,51 38 0,-14-9 0,-52-37 0,-1 0 0,1 1 0,-2 1 0,1 0 0,-2 1 0,1 0 0,18 27 0,-7-8 0,40 40 0,-15-17 0,-36-41 0,2 0 0,-1-1 0,2 0 0,-1-1 0,2-1 0,19 10 0,102 44 0,-4-17 0,-81-31 0,65 30 0,-82-31 0,56 16 0,-66-25 0,-1 2 0,-1 0 0,0 2 0,0 0 0,0 2 0,20 14 0,-13-4 0,-16-13 0,0 1 0,-1 0 0,0 1 0,-1 1 0,0 0 0,11 15 0,91 122 0,-68-94 0,54 87 0,-86-122 0,1 0 0,1-1 0,1-1 0,1 0 0,0-1 0,27 18 0,-27-22 0,-1 0 0,-1 1 0,0 1 0,-1 0 0,0 1 0,-2 1 0,0 0 0,0 1 0,10 21 0,7 29 0,-1-3 0,59 102 0,-71-145 0,0 0 0,2-1 0,0-2 0,1 0 0,1-1 0,42 27 0,7 8 0,-44-32 0,-1 1 0,0 2 0,-2 0 0,-1 2 0,-1 0 0,18 30 0,-1 2 0,-25-40 0,0 1 0,-1 1 0,-1 0 0,-1 0 0,0 1 0,-2 0 0,11 40 0,-17-52 0,-1-1 0,2 1 0,-1-1 0,1 0 0,0 0 0,1-1 0,-1 1 0,2-1 0,4 8 0,4 0 0,-1-1 0,29 24 0,74 56 0,-109-87 0,-1 0 0,0 1 0,-1 0 0,0 0 0,0 0 0,0 0 0,-1 1 0,0-1 0,-1 1 0,0 0 0,0 0 0,0 16 0,12 40 0,-12-59 0,0 0 0,0 0 0,1-1 0,0 1 0,0-1 0,0 0 0,1 1 0,0-2 0,0 1 0,0 0 0,1-1 0,-1 0 0,7 5 0,2-1 0,1 0 0,0-2 0,27 10 0,-17-7 0,38 18 0,-1 2 0,71 46 0,-23 8 0,-75-54 0,55 34 0,-8-7 0,-59-38 0,2-2 0,0 0 0,30 13 0,-35-20 0,31 12 0,-1 3 0,68 44 0,-112-64 0,0 1 0,0 0 0,0 0 0,-1 1 0,1-1 0,4 9 0,-5-7 0,0-1 0,1 0 0,-1-1 0,1 1 0,8 7 0,-1-7 0,-1 1 0,1-1 0,0-1 0,0 0 0,1-1 0,-1 0 0,1-1 0,0-1 0,0 0 0,20 1 0,49 10 0,93 15 0,-84-16 0,40 18 0,-54-11 0,-23-7 0,-26-4 0,1-2 0,0-1 0,37 2 0,113-10 0,99 5 0,-170 15 0,-71-9 0,63 4 0,46-14 0,58 4 0,-119 14 0,-63-10 0,0-1 0,26 1 0,166-6 0,27 2 0,-219 2 0,1 1 0,-1 1 0,0 1 0,-1 1 0,26 13 0,42 14 0,-62-27 0,1-2 0,1-1 0,55 3 0,90-10 0,-61-1 0,-76 2 0,-10 0 0,0 2 0,30 3 0,-49-2 0,0-1 0,0 1 0,1 1 0,-2 0 0,1 0 0,0 0 0,0 1 0,-1 0 0,0 1 0,0-1 0,7 7 0,13 13 0,-1-3 0,-1 1 0,-1 1 0,-1 1 0,-2 1 0,0 1 0,30 48 0,-2 10 0,-30-55 0,-2 0 0,22 53 0,-20-28 0,-2 1 0,-3 1 0,12 95 0,-25-143 0,1 0 0,0 1 0,0-1 0,0 0 0,1 0 0,0 0 0,1-1 0,0 1 0,0-1 0,0 0 0,1 0 0,10 11 0,1-2 0,0-1 0,2-1 0,25 16 0,-6-4 0,203 157 0,-219-167 0,-1 1 0,0 1 0,-1 0 0,-1 2 0,0 0 0,-2 1 0,0 0 0,-2 2 0,0 0 0,-1 0 0,-2 1 0,0 1 0,-1 0 0,8 38 0,-10-38 0,0-1 0,2 0 0,0-1 0,1 0 0,24 34 0,-8-1 0,-23-46 0,1 0 0,0 0 0,0 0 0,0-1 0,1 1 0,1-2 0,8 11 0,-12-16 0,17 16 0,-1 2 0,27 36 0,-41-48 0,0 0 0,0 0 0,-1 0 0,0 0 0,0 1 0,-1-1 0,0 1 0,-1 0 0,0 0 0,1 20 0,-4 282 0,-2-120 0,3-121-1365,0-40-5461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12:54:12.8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24575,'5'1'0,"-1"0"0,1 0 0,-1 0 0,1 1 0,-1 0 0,8 4 0,23 8 0,156 38 0,-7 0 0,-103-34 0,-41-8 0,1-2 0,52 4 0,-55-8 0,0 2 0,74 21 0,-77-17 0,1-1 0,0-2 0,55 4 0,-54-9 0,54 12 0,25 2 0,-71-10 0,0 1 0,68 21 0,-105-26 0,136 48 0,-9-3 0,9-6 0,-90-27 0,-35-8 0,1-1 0,26 4 0,-26-6 0,-1 1 0,0 0 0,0 2 0,31 14 0,11 3 0,-15-10 0,1-1 0,0-2 0,1-3 0,0-1 0,51-2 0,-70-1 0,-1 0 0,0 2 0,0 1 0,0 2 0,-1 0 0,33 16 0,72 21 0,-51-24 0,-27-5 0,0-3 0,0-2 0,1-3 0,61 1 0,-58-8 0,-17 0 0,75-7 0,-104 4 0,0 0 0,0-1 0,0-1 0,0 0 0,0 0 0,-1-1 0,1 0 0,-1-1 0,-1-1 0,15-10 0,-5 2 0,1 1 0,42-20 0,-8 5 0,182-114 0,-212 132 0,-1 1 0,1 2 0,0 0 0,46-7 0,42-12 0,-90 20 0,1 2 0,0 0 0,1 1 0,29 0 0,101 6 0,-60 0 0,1061-2 0,-1107 3 0,-1 2 0,49 12 0,-48-9 0,65 15 0,126 41 0,-159-48 0,-66-14 0,-1 0 0,1 1 0,-1 0 0,0 2 0,0-1 0,15 8 0,36 23 0,80 31 0,-125-57 0,0 1 0,21 14 0,33 16 0,-8-10 0,-31-14 0,37 13 0,-67-28 0,23 9 0,0-1 0,1-2 0,0-1 0,1-1 0,32 1 0,-27-4 0,61 12 0,19 2 0,-98-14 0,0 1 0,0 0 0,-1 1 0,1 1 0,-1 1 0,0 0 0,-1 1 0,1 1 0,-1 0 0,-1 1 0,0 1 0,0 0 0,-1 1 0,0 1 0,0 0 0,-1 0 0,-1 1 0,12 19 0,-17-21 0,0 0 0,-1 0 0,7 18 0,15 32 0,-16-42 0,0 1 0,-2 0 0,0 0 0,-1 1 0,-2 1 0,0-1 0,-1 1 0,5 45 0,-6 7 0,-6 103 0,-2-53 0,4-114 0,-1 1 0,0-1 0,-1 1 0,0-1 0,0 0 0,-1 0 0,-1 0 0,0 0 0,0 0 0,-1-1 0,0 0 0,0 0 0,-1 0 0,0-1 0,-1 1 0,1-2 0,-2 1 0,-14 12 0,2-2 0,1 2 0,0 0 0,2 2 0,0 0 0,-26 47 0,34-51 0,0 1 0,2 0 0,0 1 0,2 0 0,0 0 0,1 0 0,1 0 0,-1 36 0,5 52 0,-1 35 0,-3-131 0,0 0 0,0 0 0,-1 0 0,0-1 0,-1 0 0,-1 0 0,0 0 0,0-1 0,-1 0 0,-15 19 0,11-15 0,0 1 0,1 0 0,-14 30 0,14-21 0,1 0 0,1 1 0,1 0 0,1 1 0,2-1 0,0 1 0,0 36 0,4-37 0,1 1 0,2-1 0,0 0 0,2 0 0,1 0 0,0-1 0,17 40 0,-17-48 0,-1 1 0,-1-1 0,2 23 0,-4-26 0,0-1 0,0 1 0,1-1 0,1 1 0,0-1 0,1 0 0,7 13 0,2 4 0,-1 1 0,-1 0 0,-1 0 0,-2 1 0,6 35 0,1-1 0,-9-31 0,-2 1 0,-1 0 0,-1 69 0,-4-76 0,1-1 0,1 1 0,1 0 0,2-1 0,1 1 0,1-1 0,11 33 0,-10-44 0,0 0 0,-2 0 0,0 1 0,0 0 0,-2 0 0,0 0 0,-1 0 0,-1 1 0,0-1 0,-1 0 0,-1 1 0,-1-1 0,0 0 0,-7 25 0,4-25 0,1 1 0,0-1 0,1 1 0,1 0 0,1 0 0,1 0 0,0 0 0,1 0 0,1 0 0,0 0 0,9 30 0,0-3 0,2-1 0,25 58 0,-32-83 0,0 0 0,-1 0 0,-1 1 0,-1-1 0,-1 1 0,0 0 0,-2 0 0,-3 40 0,2-22 0,3 40 0,-1-65 0,1 0 0,0-1 0,1 0 0,0 1 0,1-1 0,0 0 0,8 13 0,-3-5 0,-1 0 0,-1 1 0,6 27 0,-7-25 0,0-1 0,17 37 0,-5-18 0,21 74 0,-3-6 0,-16-59 0,-2 0 0,20 97 0,-34-116 0,-1 47 0,-4-59 0,1 0 0,1-1 0,1 1 0,0-1 0,1 1 0,1-1 0,11 30 0,-6-25 8,-1 1 1,-1-1-1,-1 1 0,-1 0 0,4 49 0,-8 126-280,-4-100-870,3-76-5684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12:54:14.8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118 1 24575,'-6'0'0,"-9"6"0,-1 9 0,-5 1 0,2 5 0,-2 4 0,2-1-8191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12:54:18.5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1057 1583 24575,'17'0'0,"0"-1"0,0-1 0,-1 0 0,1-1 0,-1-1 0,20-8 0,-2-2 0,56-35 0,12-3 0,-73 39 0,-2 0 0,0-2 0,0-1 0,-2-2 0,37-31 0,-16 8 0,-33 31 0,-2 0 0,1 0 0,-1-1 0,-1-1 0,0 0 0,-1 0 0,0-1 0,13-24 0,-11 9 0,-1 0 0,-1 0 0,-2-1 0,0 0 0,4-49 0,-6-150 0,-5 171 0,-1 39 0,0 0 0,-1-1 0,0 1 0,-2 0 0,0 0 0,-1 0 0,-11-27 0,10 33 0,1 1 0,-2 0 0,1 0 0,-2 1 0,1-1 0,-1 2 0,-1-1 0,0 1 0,0 0 0,0 1 0,-20-13 0,-11-5 0,20 12 0,-1 1 0,-39-18 0,-12 5 0,47 18 0,1 0 0,0-2 0,1-1 0,-36-22 0,29 14 0,0 2 0,-1 1 0,-1 2 0,0 1 0,-1 1 0,0 2 0,-1 1 0,-65-7 0,7 2 0,40 5 0,-95-4 0,-308 14 0,449-1 0,0 0 0,0 0 0,-1 1 0,1 0 0,0 0 0,0 0 0,0 1 0,0 0 0,0 0 0,0 1 0,1 0 0,-9 5 0,7-2 0,1 0 0,0 0 0,0 0 0,0 1 0,1 0 0,0 0 0,0 0 0,-6 14 0,0 1 0,3-9 0,0 2 0,1-1 0,1 1 0,0 0 0,1 0 0,0 1 0,2-1 0,-1 1 0,0 20 0,2-16 0,0-1 0,2 1 0,1 0 0,0 0 0,1 0 0,1-1 0,1 1 0,0-1 0,14 34 0,7-1 0,13 29 0,3-1 0,61 87 0,-82-137 0,2-2 0,0-1 0,2 0 0,43 36 0,74 52 0,-97-72 0,-35-33 0,1 1 0,1-2 0,0 1 0,14 9 0,311 158 0,-221-121 0,-35-14-1365,-57-33-5461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12:54:14.8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118 1 24575,'-6'0'0,"-9"6"0,-1 9 0,-5 1 0,2 5 0,-2 4 0,2-1-8191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12:55:25.4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5T14:23:19.2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0,'12'0,"17"7,10 1,4 0,8-2,1-2,-8-1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12:55:25.9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5T12:56:07.9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80,'77'-1,"131"-20,-90 9,0 5,138 9,-73 1,-111-2,0-4,115-18,-110 11,0 3,0 3,85 8,-24-1,1097-3,-1204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5T14:23:19.8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1,'6'0,"3"0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5T14:23:20.8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1,'2810'0,"-2684"3,134 23,125 37,-103-14,250 31,-624-93,-50-13,15 5,97 14,3 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12:54:14.8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118 1 24575,'-6'0'0,"-9"6"0,-1 9 0,-5 1 0,2 5 0,-2 4 0,2-1-8191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12:53:56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24575,'9'1'0,"0"1"0,0 1 0,0 0 0,-1 0 0,1 0 0,-1 1 0,10 7 0,9 2 0,4 3 0,-2 1 0,51 38 0,-14-9 0,-52-37 0,-1 0 0,1 1 0,-2 1 0,1 0 0,-2 1 0,1 0 0,18 27 0,-7-8 0,40 40 0,-15-17 0,-36-41 0,2 0 0,-1-1 0,2 0 0,-1-1 0,2-1 0,19 10 0,102 44 0,-4-17 0,-81-31 0,65 30 0,-82-31 0,56 16 0,-66-25 0,-1 2 0,-1 0 0,0 2 0,0 0 0,0 2 0,20 14 0,-13-4 0,-16-13 0,0 1 0,-1 0 0,0 1 0,-1 1 0,0 0 0,11 15 0,91 122 0,-68-94 0,54 87 0,-86-122 0,1 0 0,1-1 0,1-1 0,1 0 0,0-1 0,27 18 0,-27-22 0,-1 0 0,-1 1 0,0 1 0,-1 0 0,0 1 0,-2 1 0,0 0 0,0 1 0,10 21 0,7 29 0,-1-3 0,59 102 0,-71-145 0,0 0 0,2-1 0,0-2 0,1 0 0,1-1 0,42 27 0,7 8 0,-44-32 0,-1 1 0,0 2 0,-2 0 0,-1 2 0,-1 0 0,18 30 0,-1 2 0,-25-40 0,0 1 0,-1 1 0,-1 0 0,-1 0 0,0 1 0,-2 0 0,11 40 0,-17-52 0,-1-1 0,2 1 0,-1-1 0,1 0 0,0 0 0,1-1 0,-1 1 0,2-1 0,4 8 0,4 0 0,-1-1 0,29 24 0,74 56 0,-109-87 0,-1 0 0,0 1 0,-1 0 0,0 0 0,0 0 0,0 0 0,-1 1 0,0-1 0,-1 1 0,0 0 0,0 0 0,0 16 0,12 40 0,-12-59 0,0 0 0,0 0 0,1-1 0,0 1 0,0-1 0,0 0 0,1 1 0,0-2 0,0 1 0,0 0 0,1-1 0,-1 0 0,7 5 0,2-1 0,1 0 0,0-2 0,27 10 0,-17-7 0,38 18 0,-1 2 0,71 46 0,-23 8 0,-75-54 0,55 34 0,-8-7 0,-59-38 0,2-2 0,0 0 0,30 13 0,-35-20 0,31 12 0,-1 3 0,68 44 0,-112-64 0,0 1 0,0 0 0,0 0 0,-1 1 0,1-1 0,4 9 0,-5-7 0,0-1 0,1 0 0,-1-1 0,1 1 0,8 7 0,-1-7 0,-1 1 0,1-1 0,0-1 0,0 0 0,1-1 0,-1 0 0,1-1 0,0-1 0,0 0 0,20 1 0,49 10 0,93 15 0,-84-16 0,40 18 0,-54-11 0,-23-7 0,-26-4 0,1-2 0,0-1 0,37 2 0,113-10 0,99 5 0,-170 15 0,-71-9 0,63 4 0,46-14 0,58 4 0,-119 14 0,-63-10 0,0-1 0,26 1 0,166-6 0,27 2 0,-219 2 0,1 1 0,-1 1 0,0 1 0,-1 1 0,26 13 0,42 14 0,-62-27 0,1-2 0,1-1 0,55 3 0,90-10 0,-61-1 0,-76 2 0,-10 0 0,0 2 0,30 3 0,-49-2 0,0-1 0,0 1 0,1 1 0,-2 0 0,1 0 0,0 0 0,0 1 0,-1 0 0,0 1 0,0-1 0,7 7 0,13 13 0,-1-3 0,-1 1 0,-1 1 0,-1 1 0,-2 1 0,0 1 0,30 48 0,-2 10 0,-30-55 0,-2 0 0,22 53 0,-20-28 0,-2 1 0,-3 1 0,12 95 0,-25-143 0,1 0 0,0 1 0,0-1 0,0 0 0,1 0 0,0 0 0,1-1 0,0 1 0,0-1 0,0 0 0,1 0 0,10 11 0,1-2 0,0-1 0,2-1 0,25 16 0,-6-4 0,203 157 0,-219-167 0,-1 1 0,0 1 0,-1 0 0,-1 2 0,0 0 0,-2 1 0,0 0 0,-2 2 0,0 0 0,-1 0 0,-2 1 0,0 1 0,-1 0 0,8 38 0,-10-38 0,0-1 0,2 0 0,0-1 0,1 0 0,24 34 0,-8-1 0,-23-46 0,1 0 0,0 0 0,0 0 0,0-1 0,1 1 0,1-2 0,8 11 0,-12-16 0,17 16 0,-1 2 0,27 36 0,-41-48 0,0 0 0,0 0 0,-1 0 0,0 0 0,0 1 0,-1-1 0,0 1 0,-1 0 0,0 0 0,1 20 0,-4 282 0,-2-120 0,3-121-1365,0-40-5461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12:54:12.8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24575,'5'1'0,"-1"0"0,1 0 0,-1 0 0,1 1 0,-1 0 0,8 4 0,23 8 0,156 38 0,-7 0 0,-103-34 0,-41-8 0,1-2 0,52 4 0,-55-8 0,0 2 0,74 21 0,-77-17 0,1-1 0,0-2 0,55 4 0,-54-9 0,54 12 0,25 2 0,-71-10 0,0 1 0,68 21 0,-105-26 0,136 48 0,-9-3 0,9-6 0,-90-27 0,-35-8 0,1-1 0,26 4 0,-26-6 0,-1 1 0,0 0 0,0 2 0,31 14 0,11 3 0,-15-10 0,1-1 0,0-2 0,1-3 0,0-1 0,51-2 0,-70-1 0,-1 0 0,0 2 0,0 1 0,0 2 0,-1 0 0,33 16 0,72 21 0,-51-24 0,-27-5 0,0-3 0,0-2 0,1-3 0,61 1 0,-58-8 0,-17 0 0,75-7 0,-104 4 0,0 0 0,0-1 0,0-1 0,0 0 0,0 0 0,-1-1 0,1 0 0,-1-1 0,-1-1 0,15-10 0,-5 2 0,1 1 0,42-20 0,-8 5 0,182-114 0,-212 132 0,-1 1 0,1 2 0,0 0 0,46-7 0,42-12 0,-90 20 0,1 2 0,0 0 0,1 1 0,29 0 0,101 6 0,-60 0 0,1061-2 0,-1107 3 0,-1 2 0,49 12 0,-48-9 0,65 15 0,126 41 0,-159-48 0,-66-14 0,-1 0 0,1 1 0,-1 0 0,0 2 0,0-1 0,15 8 0,36 23 0,80 31 0,-125-57 0,0 1 0,21 14 0,33 16 0,-8-10 0,-31-14 0,37 13 0,-67-28 0,23 9 0,0-1 0,1-2 0,0-1 0,1-1 0,32 1 0,-27-4 0,61 12 0,19 2 0,-98-14 0,0 1 0,0 0 0,-1 1 0,1 1 0,-1 1 0,0 0 0,-1 1 0,1 1 0,-1 0 0,-1 1 0,0 1 0,0 0 0,-1 1 0,0 1 0,0 0 0,-1 0 0,-1 1 0,12 19 0,-17-21 0,0 0 0,-1 0 0,7 18 0,15 32 0,-16-42 0,0 1 0,-2 0 0,0 0 0,-1 1 0,-2 1 0,0-1 0,-1 1 0,5 45 0,-6 7 0,-6 103 0,-2-53 0,4-114 0,-1 1 0,0-1 0,-1 1 0,0-1 0,0 0 0,-1 0 0,-1 0 0,0 0 0,0 0 0,-1-1 0,0 0 0,0 0 0,-1 0 0,0-1 0,-1 1 0,1-2 0,-2 1 0,-14 12 0,2-2 0,1 2 0,0 0 0,2 2 0,0 0 0,-26 47 0,34-51 0,0 1 0,2 0 0,0 1 0,2 0 0,0 0 0,1 0 0,1 0 0,-1 36 0,5 52 0,-1 35 0,-3-131 0,0 0 0,0 0 0,-1 0 0,0-1 0,-1 0 0,-1 0 0,0 0 0,0-1 0,-1 0 0,-15 19 0,11-15 0,0 1 0,1 0 0,-14 30 0,14-21 0,1 0 0,1 1 0,1 0 0,1 1 0,2-1 0,0 1 0,0 36 0,4-37 0,1 1 0,2-1 0,0 0 0,2 0 0,1 0 0,0-1 0,17 40 0,-17-48 0,-1 1 0,-1-1 0,2 23 0,-4-26 0,0-1 0,0 1 0,1-1 0,1 1 0,0-1 0,1 0 0,7 13 0,2 4 0,-1 1 0,-1 0 0,-1 0 0,-2 1 0,6 35 0,1-1 0,-9-31 0,-2 1 0,-1 0 0,-1 69 0,-4-76 0,1-1 0,1 1 0,1 0 0,2-1 0,1 1 0,1-1 0,11 33 0,-10-44 0,0 0 0,-2 0 0,0 1 0,0 0 0,-2 0 0,0 0 0,-1 0 0,-1 1 0,0-1 0,-1 0 0,-1 1 0,-1-1 0,0 0 0,-7 25 0,4-25 0,1 1 0,0-1 0,1 1 0,1 0 0,1 0 0,1 0 0,0 0 0,1 0 0,1 0 0,0 0 0,9 30 0,0-3 0,2-1 0,25 58 0,-32-83 0,0 0 0,-1 0 0,-1 1 0,-1-1 0,-1 1 0,0 0 0,-2 0 0,-3 40 0,2-22 0,3 40 0,-1-65 0,1 0 0,0-1 0,1 0 0,0 1 0,1-1 0,0 0 0,8 13 0,-3-5 0,-1 0 0,-1 1 0,6 27 0,-7-25 0,0-1 0,17 37 0,-5-18 0,21 74 0,-3-6 0,-16-59 0,-2 0 0,20 97 0,-34-116 0,-1 47 0,-4-59 0,1 0 0,1-1 0,1 1 0,0-1 0,1 1 0,1-1 0,11 30 0,-6-25 8,-1 1 1,-1-1-1,-1 1 0,-1 0 0,4 49 0,-8 126-280,-4-100-870,3-76-5684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12:54:14.8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118 1 24575,'-6'0'0,"-9"6"0,-1 9 0,-5 1 0,2 5 0,-2 4 0,2-1-8191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12:54:18.5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1057 1583 24575,'17'0'0,"0"-1"0,0-1 0,-1 0 0,1-1 0,-1-1 0,20-8 0,-2-2 0,56-35 0,12-3 0,-73 39 0,-2 0 0,0-2 0,0-1 0,-2-2 0,37-31 0,-16 8 0,-33 31 0,-2 0 0,1 0 0,-1-1 0,-1-1 0,0 0 0,-1 0 0,0-1 0,13-24 0,-11 9 0,-1 0 0,-1 0 0,-2-1 0,0 0 0,4-49 0,-6-150 0,-5 171 0,-1 39 0,0 0 0,-1-1 0,0 1 0,-2 0 0,0 0 0,-1 0 0,-11-27 0,10 33 0,1 1 0,-2 0 0,1 0 0,-2 1 0,1-1 0,-1 2 0,-1-1 0,0 1 0,0 0 0,0 1 0,-20-13 0,-11-5 0,20 12 0,-1 1 0,-39-18 0,-12 5 0,47 18 0,1 0 0,0-2 0,1-1 0,-36-22 0,29 14 0,0 2 0,-1 1 0,-1 2 0,0 1 0,-1 1 0,0 2 0,-1 1 0,-65-7 0,7 2 0,40 5 0,-95-4 0,-308 14 0,449-1 0,0 0 0,0 0 0,-1 1 0,1 0 0,0 0 0,0 0 0,0 1 0,0 0 0,0 0 0,0 1 0,1 0 0,-9 5 0,7-2 0,1 0 0,0 0 0,0 0 0,0 1 0,1 0 0,0 0 0,0 0 0,-6 14 0,0 1 0,3-9 0,0 2 0,1-1 0,1 1 0,0 0 0,1 0 0,0 1 0,2-1 0,-1 1 0,0 20 0,2-16 0,0-1 0,2 1 0,1 0 0,0 0 0,1 0 0,1-1 0,1 1 0,0-1 0,14 34 0,7-1 0,13 29 0,3-1 0,61 87 0,-82-137 0,2-2 0,0-1 0,2 0 0,43 36 0,74 52 0,-97-72 0,-35-33 0,1 1 0,1-2 0,0 1 0,14 9 0,311 158 0,-221-121 0,-35-14-1365,-57-33-5461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1C53725-7F3C-4879-A243-CB03AAB6FE4C}" type="datetime1">
              <a:rPr lang="pt-BR" noProof="0" smtClean="0"/>
              <a:t>15/08/2023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3517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909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817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5379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725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501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388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955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038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169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556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com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21" name="Espaço Reservado para Texto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20AA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 rtlCol="0"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  <a:br>
              <a:rPr lang="pt-BR" noProof="0"/>
            </a:br>
            <a:r>
              <a:rPr lang="pt-BR" noProof="0"/>
              <a:t>TÍTULO</a:t>
            </a:r>
          </a:p>
        </p:txBody>
      </p:sp>
      <p:sp>
        <p:nvSpPr>
          <p:cNvPr id="23" name="Espaço Reservado para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Mês</a:t>
            </a:r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pt-BR" noProof="0"/>
              <a:t>Apresentação</a:t>
            </a:r>
            <a:br>
              <a:rPr lang="pt-BR" noProof="0"/>
            </a:br>
            <a:r>
              <a:rPr lang="pt-BR" noProof="0"/>
              <a:t>Slogan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691BBC0-FAFE-4A57-9925-6182B74C4CB1}"/>
              </a:ext>
            </a:extLst>
          </p:cNvPr>
          <p:cNvSpPr/>
          <p:nvPr userDrawn="1"/>
        </p:nvSpPr>
        <p:spPr>
          <a:xfrm>
            <a:off x="4315432" y="4453465"/>
            <a:ext cx="3561136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6" name="Espaço Reservado para Texto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+7 678-555-0128</a:t>
            </a:r>
          </a:p>
        </p:txBody>
      </p:sp>
      <p:sp>
        <p:nvSpPr>
          <p:cNvPr id="18" name="Espaço Reservado para Texto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Telefone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pt-BR" noProof="0"/>
              <a:t>Alexander Martensson</a:t>
            </a:r>
          </a:p>
        </p:txBody>
      </p:sp>
      <p:sp>
        <p:nvSpPr>
          <p:cNvPr id="20" name="Espaço Reservado para Texto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martensson@example.com</a:t>
            </a:r>
          </a:p>
        </p:txBody>
      </p:sp>
      <p:sp>
        <p:nvSpPr>
          <p:cNvPr id="22" name="Espaço Reservado para Texto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Email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 rtlCol="0"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OBRIGADO!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40A1271-E1E7-40AB-9552-9B4249544008}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 rtlCol="0"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  <a:br>
              <a:rPr lang="pt-BR" noProof="0"/>
            </a:br>
            <a:r>
              <a:rPr lang="pt-BR" noProof="0"/>
              <a:t>TÍTULO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691BBC0-FAFE-4A57-9925-6182B74C4CB1}"/>
              </a:ext>
            </a:extLst>
          </p:cNvPr>
          <p:cNvSpPr/>
          <p:nvPr userDrawn="1"/>
        </p:nvSpPr>
        <p:spPr>
          <a:xfrm>
            <a:off x="4137375" y="4453465"/>
            <a:ext cx="3917250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 rtl="0"/>
            <a:r>
              <a:rPr lang="pt-BR" noProof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pt-BR" noProof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pt-BR" noProof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conteúdo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pt-BR" noProof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2" name="Espaço reservado para conteúdo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4" name="Espaço Reservado para Texto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6" name="Espaço reservado para conteúdo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pt-BR" noProof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2" name="Espaço Reservado para Texto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pt-BR" noProof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pt-BR" noProof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2753110" y="1667974"/>
            <a:ext cx="666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pt-BR" noProof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COMO USAR ESTE MODELO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31" name="Espaço Reservado para Texto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32" name="Espaço Reservado para Texto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3" name="Espaço Reservado para Texto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2</a:t>
            </a:r>
          </a:p>
        </p:txBody>
      </p:sp>
      <p:sp>
        <p:nvSpPr>
          <p:cNvPr id="34" name="Espaço Reservado para Texto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5" name="Espaço Reservado para Texto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3</a:t>
            </a:r>
          </a:p>
        </p:txBody>
      </p:sp>
      <p:sp>
        <p:nvSpPr>
          <p:cNvPr id="36" name="Espaço Reservado para Texto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7" name="Espaço Reservado para Texto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8" name="Espaço Reservado para Texto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9" name="Espaço Reservado para Texto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0" name="Espaço Reservado para Texto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1" name="Espaço Reservado para Texto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2" name="Espaço Reservado para Texto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3" name="Espaço Reservado para Texto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4" name="Espaço Reservado para Imagem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6" name="Espaço Reservado para Imagem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7" name="Espaço Reservado para Imagem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SLIDE DIVISOR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 b="1">
                <a:latin typeface="+mn-lt"/>
              </a:defRPr>
            </a:lvl1pPr>
          </a:lstStyle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pt-BR" noProof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 rtl="0"/>
            <a:r>
              <a:rPr lang="pt-BR" noProof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LAYOUT DE TEXTO 1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pt-BR" noProof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2" name="Espaço Reservado para Texto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 rtlCol="0"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992586"/>
            <a:ext cx="252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4" name="Espaço Reservado para Texto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LAYOUT DE TEXTO 2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pt-BR" noProof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2" name="Espaço Reservado para Texto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 rtlCol="0"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4693" y="1916790"/>
            <a:ext cx="252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Duas Seçõ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pt-BR" noProof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Título da Seção 1</a:t>
            </a:r>
          </a:p>
        </p:txBody>
      </p:sp>
      <p:sp>
        <p:nvSpPr>
          <p:cNvPr id="9" name="Espaço Reservado para Texto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Título da Seção 2</a:t>
            </a:r>
          </a:p>
        </p:txBody>
      </p:sp>
      <p:sp>
        <p:nvSpPr>
          <p:cNvPr id="11" name="Espaço Reservado para Texto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2" name="Espaço Reservado para Texto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COMPARAÇÃO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3913327" y="1667974"/>
            <a:ext cx="436534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o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pt-BR" noProof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9" name="Espaço Reservado para Texto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 rtlCol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SLIDE DE GRÁFICO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866612" y="3191969"/>
            <a:ext cx="2736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6" name="Espaço Reservado para Gráfico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6981371" y="1246188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o gráfico</a:t>
            </a:r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a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pt-BR" noProof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9" name="Espaço Reservado para Texto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 rtlCol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SLIDE DE TABELA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8683563" y="3191969"/>
            <a:ext cx="1656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3" name="Espaço Reservado para Tabela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tabela</a:t>
            </a:r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pt-BR" noProof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4" name="Espaço Reservado para Texto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SLIDE COM IMAGEM GRANDE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668B9DC-C6AF-45D4-BBA3-A5EF781EAB7F}"/>
              </a:ext>
            </a:extLst>
          </p:cNvPr>
          <p:cNvSpPr/>
          <p:nvPr userDrawn="1"/>
        </p:nvSpPr>
        <p:spPr>
          <a:xfrm>
            <a:off x="1769553" y="1667974"/>
            <a:ext cx="8676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Mí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pt-BR" noProof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SLIDE DE VÍDEO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6" name="Espaço Reservado para Mídia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mídia</a:t>
            </a:r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11" name="Espaço Reservado para Rodapé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pPr rtl="0"/>
            <a:r>
              <a:rPr lang="pt-BR" noProof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customXml" Target="../ink/ink19.xml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customXml" Target="../ink/ink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customXml" Target="../ink/ink2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7.xml"/><Relationship Id="rId11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11" Type="http://schemas.openxmlformats.org/officeDocument/2006/relationships/image" Target="../media/image21.png"/><Relationship Id="rId5" Type="http://schemas.openxmlformats.org/officeDocument/2006/relationships/customXml" Target="../ink/ink11.xml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customXml" Target="../ink/ink15.xml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customXml" Target="../ink/ink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pt-BR"/>
              <a:t>Mês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pt-BR" dirty="0"/>
              <a:t>2023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Cachoeira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é o Brad</a:t>
            </a:r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Comentario</a:t>
            </a:r>
            <a:r>
              <a:rPr lang="pt-BR" dirty="0"/>
              <a:t> do sobre</a:t>
            </a:r>
          </a:p>
        </p:txBody>
      </p:sp>
      <p:sp>
        <p:nvSpPr>
          <p:cNvPr id="5" name="Espaço Reservado para Mídia 4" descr="Mídia">
            <a:extLst>
              <a:ext uri="{FF2B5EF4-FFF2-40B4-BE49-F238E27FC236}">
                <a16:creationId xmlns:a16="http://schemas.microsoft.com/office/drawing/2014/main" id="{D7FB60BE-A06D-46A2-8BC5-E4AB30430916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10</a:t>
            </a:fld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DDE4009F-6B84-CD26-7965-A7F4B9109AF3}"/>
                  </a:ext>
                </a:extLst>
              </p14:cNvPr>
              <p14:cNvContentPartPr/>
              <p14:nvPr/>
            </p14:nvContentPartPr>
            <p14:xfrm>
              <a:off x="-1063179" y="2397986"/>
              <a:ext cx="42840" cy="38880"/>
            </p14:xfrm>
          </p:contentPart>
        </mc:Choice>
        <mc:Fallback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DDE4009F-6B84-CD26-7965-A7F4B9109A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71819" y="2389346"/>
                <a:ext cx="604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FE7028E3-C402-B8E8-E64A-2BCB363AB9CE}"/>
                  </a:ext>
                </a:extLst>
              </p14:cNvPr>
              <p14:cNvContentPartPr/>
              <p14:nvPr/>
            </p14:nvContentPartPr>
            <p14:xfrm>
              <a:off x="4505301" y="3975146"/>
              <a:ext cx="360" cy="360"/>
            </p14:xfrm>
          </p:contentPart>
        </mc:Choice>
        <mc:Fallback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FE7028E3-C402-B8E8-E64A-2BCB363AB9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96661" y="39665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8C98FF23-083E-DF4C-659A-ACE4C6088569}"/>
                  </a:ext>
                </a:extLst>
              </p14:cNvPr>
              <p14:cNvContentPartPr/>
              <p14:nvPr/>
            </p14:nvContentPartPr>
            <p14:xfrm>
              <a:off x="6188301" y="3418946"/>
              <a:ext cx="360" cy="360"/>
            </p14:xfrm>
          </p:contentPart>
        </mc:Choice>
        <mc:Fallback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8C98FF23-083E-DF4C-659A-ACE4C60885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9301" y="340994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Imagem 13">
            <a:extLst>
              <a:ext uri="{FF2B5EF4-FFF2-40B4-BE49-F238E27FC236}">
                <a16:creationId xmlns:a16="http://schemas.microsoft.com/office/drawing/2014/main" id="{1512BD36-7931-2988-1987-E036321CA1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5597" y="2153806"/>
            <a:ext cx="8720806" cy="29033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7FD092C4-E77D-162B-8FAB-F3BE33AD8B2F}"/>
                  </a:ext>
                </a:extLst>
              </p14:cNvPr>
              <p14:cNvContentPartPr/>
              <p14:nvPr/>
            </p14:nvContentPartPr>
            <p14:xfrm>
              <a:off x="3391497" y="3975146"/>
              <a:ext cx="1112040" cy="29160"/>
            </p14:xfrm>
          </p:contentPart>
        </mc:Choice>
        <mc:Fallback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7FD092C4-E77D-162B-8FAB-F3BE33AD8B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37497" y="3867146"/>
                <a:ext cx="1219680" cy="24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209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OBRIGADO!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Favor levar toalha de banho e água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721AB4-1CF0-4825-926E-5207D64C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pt-BR"/>
              <a:t>Telefone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BA4F671-D586-49FB-B0C1-E7E9ADFE08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pt-BR" dirty="0"/>
              <a:t>4002-8922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3118D49-CA48-4C57-A37C-31BAA75381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pt-BR"/>
              <a:t>Email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2E14719-D011-4E0B-9362-CD19FF22FE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35722" y="5230723"/>
            <a:ext cx="7253982" cy="474519"/>
          </a:xfrm>
        </p:spPr>
        <p:txBody>
          <a:bodyPr rtlCol="0"/>
          <a:lstStyle/>
          <a:p>
            <a:pPr rtl="0"/>
            <a:r>
              <a:rPr lang="pt-BR" dirty="0"/>
              <a:t>naomechame@naoedasuaconta.com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Cachoeira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IHIHIHIHIHIHIHIHIHIHIHIHIHIHIHI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9649" y="2635721"/>
            <a:ext cx="5211072" cy="792780"/>
          </a:xfrm>
        </p:spPr>
        <p:txBody>
          <a:bodyPr rtlCol="0"/>
          <a:lstStyle/>
          <a:p>
            <a:pPr rtl="0"/>
            <a:r>
              <a:rPr lang="pt-BR" dirty="0"/>
              <a:t>Cachoeira do Viana 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dirty="0"/>
              <a:t>Ver slides correspondentes estou com preguiça de fazer o sumario</a:t>
            </a:r>
          </a:p>
          <a:p>
            <a:pPr rtl="0"/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 rtlCol="0"/>
          <a:lstStyle/>
          <a:p>
            <a:pPr rtl="0"/>
            <a:r>
              <a:rPr lang="pt-BR" dirty="0"/>
              <a:t>Cachoeira Roxa lá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dirty="0"/>
              <a:t>Fiquei com preguiça de pegar as </a:t>
            </a:r>
            <a:r>
              <a:rPr lang="pt-BR" dirty="0" err="1"/>
              <a:t>info</a:t>
            </a:r>
            <a:r>
              <a:rPr lang="pt-BR" dirty="0"/>
              <a:t> que o </a:t>
            </a:r>
            <a:r>
              <a:rPr lang="pt-BR" dirty="0" err="1"/>
              <a:t>munrar</a:t>
            </a:r>
            <a:r>
              <a:rPr lang="pt-BR" dirty="0"/>
              <a:t> mandou no grupo 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/>
              <a:t>ADICIONAR UM RODAPÉ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Cachoeira do Viana – Rio acima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3</a:t>
            </a:fld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F4331440-4AF9-BF9A-9E6F-5BB7F8102041}"/>
                  </a:ext>
                </a:extLst>
              </p14:cNvPr>
              <p14:cNvContentPartPr/>
              <p14:nvPr/>
            </p14:nvContentPartPr>
            <p14:xfrm>
              <a:off x="7950861" y="2504186"/>
              <a:ext cx="360" cy="360"/>
            </p14:xfrm>
          </p:contentPart>
        </mc:Choice>
        <mc:Fallback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F4331440-4AF9-BF9A-9E6F-5BB7F81020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1861" y="249554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m 7">
            <a:extLst>
              <a:ext uri="{FF2B5EF4-FFF2-40B4-BE49-F238E27FC236}">
                <a16:creationId xmlns:a16="http://schemas.microsoft.com/office/drawing/2014/main" id="{049D69B8-7893-B0ED-B7B2-478EAE215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04" y="2445027"/>
            <a:ext cx="11834191" cy="431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 rtlCol="0">
            <a:normAutofit/>
          </a:bodyPr>
          <a:lstStyle/>
          <a:p>
            <a:pPr rtl="0"/>
            <a:r>
              <a:rPr lang="pt-BR" noProof="1"/>
              <a:t>Custo ida</a:t>
            </a:r>
            <a:br>
              <a:rPr lang="pt-BR" noProof="1"/>
            </a:br>
            <a:r>
              <a:rPr lang="pt-BR" noProof="1"/>
              <a:t>e Volta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 rtlCol="0"/>
          <a:lstStyle/>
          <a:p>
            <a:pPr rtl="0"/>
            <a:r>
              <a:rPr lang="pt-BR" noProof="1"/>
              <a:t>Valores considerando 68 kms de ida + 68 volta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9631035-F5E3-46D5-B807-5F49C1F57A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1"/>
              <a:t>ADICIONAR UM RODAPÉ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1" dirty="0" smtClean="0"/>
              <a:pPr rtl="0"/>
              <a:t>4</a:t>
            </a:fld>
            <a:endParaRPr lang="pt-BR" noProof="1"/>
          </a:p>
        </p:txBody>
      </p:sp>
      <p:sp>
        <p:nvSpPr>
          <p:cNvPr id="8" name="Espaço Reservado para Tabela 7">
            <a:extLst>
              <a:ext uri="{FF2B5EF4-FFF2-40B4-BE49-F238E27FC236}">
                <a16:creationId xmlns:a16="http://schemas.microsoft.com/office/drawing/2014/main" id="{3588B7F4-3895-C15C-BC8F-FB20905ED942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D7AF80-FCD2-26A5-BCC8-1CE0B8CAD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4" y="1505433"/>
            <a:ext cx="6828030" cy="157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9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" y="-72472"/>
            <a:ext cx="2669859" cy="1577904"/>
          </a:xfrm>
        </p:spPr>
        <p:txBody>
          <a:bodyPr rtlCol="0">
            <a:normAutofit/>
          </a:bodyPr>
          <a:lstStyle/>
          <a:p>
            <a:pPr rtl="0"/>
            <a:r>
              <a:rPr lang="pt-BR" noProof="1"/>
              <a:t>Paradas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82414" y="1559384"/>
            <a:ext cx="3945760" cy="1064546"/>
          </a:xfrm>
        </p:spPr>
        <p:txBody>
          <a:bodyPr rtlCol="0"/>
          <a:lstStyle/>
          <a:p>
            <a:pPr rtl="0"/>
            <a:r>
              <a:rPr lang="pt-BR" noProof="1"/>
              <a:t>Ponto de encontro inicial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9631035-F5E3-46D5-B807-5F49C1F57A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1"/>
              <a:t>ADICIONAR UM RODAPÉ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1" dirty="0" smtClean="0"/>
              <a:pPr rtl="0"/>
              <a:t>5</a:t>
            </a:fld>
            <a:endParaRPr lang="pt-BR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3DF3FC7-2BAA-ACB6-C621-A6B362F1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09" y="1414388"/>
            <a:ext cx="6005855" cy="23492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D3183494-5D77-9D88-1209-E1D1C680C6E9}"/>
                  </a:ext>
                </a:extLst>
              </p14:cNvPr>
              <p14:cNvContentPartPr/>
              <p14:nvPr/>
            </p14:nvContentPartPr>
            <p14:xfrm>
              <a:off x="2756421" y="2517574"/>
              <a:ext cx="97560" cy="13320"/>
            </p14:xfrm>
          </p:contentPart>
        </mc:Choice>
        <mc:Fallback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D3183494-5D77-9D88-1209-E1D1C680C6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2421" y="2409574"/>
                <a:ext cx="2052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9310D3ED-5428-F453-5004-6B7A06535591}"/>
                  </a:ext>
                </a:extLst>
              </p14:cNvPr>
              <p14:cNvContentPartPr/>
              <p14:nvPr/>
            </p14:nvContentPartPr>
            <p14:xfrm>
              <a:off x="2875581" y="2530534"/>
              <a:ext cx="5400" cy="360"/>
            </p14:xfrm>
          </p:contentPart>
        </mc:Choice>
        <mc:Fallback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9310D3ED-5428-F453-5004-6B7A065355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21581" y="2422894"/>
                <a:ext cx="113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2D81C3B9-AA59-9B1D-07C8-846D9EE0E05E}"/>
                  </a:ext>
                </a:extLst>
              </p14:cNvPr>
              <p14:cNvContentPartPr/>
              <p14:nvPr/>
            </p14:nvContentPartPr>
            <p14:xfrm>
              <a:off x="2888541" y="2530534"/>
              <a:ext cx="1582200" cy="79920"/>
            </p14:xfrm>
          </p:contentPart>
        </mc:Choice>
        <mc:Fallback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2D81C3B9-AA59-9B1D-07C8-846D9EE0E0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4541" y="2422894"/>
                <a:ext cx="1689840" cy="29556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Imagem 13">
            <a:extLst>
              <a:ext uri="{FF2B5EF4-FFF2-40B4-BE49-F238E27FC236}">
                <a16:creationId xmlns:a16="http://schemas.microsoft.com/office/drawing/2014/main" id="{80D3EF8C-40F9-5010-F9F9-205B283827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809" y="4007177"/>
            <a:ext cx="6005855" cy="2486600"/>
          </a:xfrm>
          <a:prstGeom prst="rect">
            <a:avLst/>
          </a:prstGeom>
        </p:spPr>
      </p:pic>
      <p:sp>
        <p:nvSpPr>
          <p:cNvPr id="15" name="Espaço Reservado para Texto 3">
            <a:extLst>
              <a:ext uri="{FF2B5EF4-FFF2-40B4-BE49-F238E27FC236}">
                <a16:creationId xmlns:a16="http://schemas.microsoft.com/office/drawing/2014/main" id="{19834944-869C-E25D-A76D-DD4EC8EC2381}"/>
              </a:ext>
            </a:extLst>
          </p:cNvPr>
          <p:cNvSpPr txBox="1">
            <a:spLocks/>
          </p:cNvSpPr>
          <p:nvPr/>
        </p:nvSpPr>
        <p:spPr>
          <a:xfrm>
            <a:off x="7782414" y="4007177"/>
            <a:ext cx="3945760" cy="106454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noProof="1"/>
              <a:t>Café da manhá (Pode mudar de acordo com decisão do grupo)</a:t>
            </a:r>
          </a:p>
        </p:txBody>
      </p:sp>
    </p:spTree>
    <p:extLst>
      <p:ext uri="{BB962C8B-B14F-4D97-AF65-F5344CB8AC3E}">
        <p14:creationId xmlns:p14="http://schemas.microsoft.com/office/powerpoint/2010/main" val="1793094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Rota Até a cachoeira</a:t>
            </a:r>
          </a:p>
        </p:txBody>
      </p:sp>
      <p:sp>
        <p:nvSpPr>
          <p:cNvPr id="5" name="Espaço Reservado para Mídia 4" descr="Mídia">
            <a:extLst>
              <a:ext uri="{FF2B5EF4-FFF2-40B4-BE49-F238E27FC236}">
                <a16:creationId xmlns:a16="http://schemas.microsoft.com/office/drawing/2014/main" id="{D7FB60BE-A06D-46A2-8BC5-E4AB30430916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6</a:t>
            </a:fld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DDE4009F-6B84-CD26-7965-A7F4B9109AF3}"/>
                  </a:ext>
                </a:extLst>
              </p14:cNvPr>
              <p14:cNvContentPartPr/>
              <p14:nvPr/>
            </p14:nvContentPartPr>
            <p14:xfrm>
              <a:off x="-1063179" y="2397986"/>
              <a:ext cx="42840" cy="38880"/>
            </p14:xfrm>
          </p:contentPart>
        </mc:Choice>
        <mc:Fallback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DDE4009F-6B84-CD26-7965-A7F4B9109A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71819" y="2389346"/>
                <a:ext cx="60480" cy="5652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Imagem 13">
            <a:extLst>
              <a:ext uri="{FF2B5EF4-FFF2-40B4-BE49-F238E27FC236}">
                <a16:creationId xmlns:a16="http://schemas.microsoft.com/office/drawing/2014/main" id="{C1423E6F-2CD4-3E6A-6126-C0DC7BCFD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250710"/>
            <a:ext cx="10472761" cy="480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11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Rota Boa sorte</a:t>
            </a:r>
          </a:p>
        </p:txBody>
      </p:sp>
      <p:sp>
        <p:nvSpPr>
          <p:cNvPr id="5" name="Espaço Reservado para Mídia 4" descr="Mídia">
            <a:extLst>
              <a:ext uri="{FF2B5EF4-FFF2-40B4-BE49-F238E27FC236}">
                <a16:creationId xmlns:a16="http://schemas.microsoft.com/office/drawing/2014/main" id="{D7FB60BE-A06D-46A2-8BC5-E4AB30430916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2019486" y="1497770"/>
            <a:ext cx="8949942" cy="4115321"/>
          </a:xfr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B30A82-8E4A-471C-A080-278975C952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38200" y="6118484"/>
            <a:ext cx="6079435" cy="365125"/>
          </a:xfrm>
        </p:spPr>
        <p:txBody>
          <a:bodyPr rtlCol="0"/>
          <a:lstStyle/>
          <a:p>
            <a:pPr rtl="0"/>
            <a:r>
              <a:rPr lang="pt-BR" b="1" dirty="0" err="1"/>
              <a:t>Obs</a:t>
            </a:r>
            <a:r>
              <a:rPr lang="pt-BR" b="1" dirty="0"/>
              <a:t> esse pedaço é de estrada de terra e não tenho visão dela no google mapas, mas da para passar de carro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7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AED47DE-26E5-74AF-AF48-24174B499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79" y="1261185"/>
            <a:ext cx="9822840" cy="45441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61072DA2-1F32-2B11-C5DD-D5C8763D0194}"/>
                  </a:ext>
                </a:extLst>
              </p14:cNvPr>
              <p14:cNvContentPartPr/>
              <p14:nvPr/>
            </p14:nvContentPartPr>
            <p14:xfrm>
              <a:off x="5944853" y="2517146"/>
              <a:ext cx="3307659" cy="2483026"/>
            </p14:xfrm>
          </p:contentPart>
        </mc:Choice>
        <mc:Fallback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61072DA2-1F32-2B11-C5DD-D5C8763D01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36213" y="2508507"/>
                <a:ext cx="3325299" cy="2500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FC0E4739-B5D4-DB07-724B-9B56377E2B92}"/>
                  </a:ext>
                </a:extLst>
              </p14:cNvPr>
              <p14:cNvContentPartPr/>
              <p14:nvPr/>
            </p14:nvContentPartPr>
            <p14:xfrm>
              <a:off x="6130557" y="2557466"/>
              <a:ext cx="3041675" cy="2503762"/>
            </p14:xfrm>
          </p:contentPart>
        </mc:Choice>
        <mc:Fallback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FC0E4739-B5D4-DB07-724B-9B56377E2B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21557" y="2548466"/>
                <a:ext cx="3059315" cy="2521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DDE4009F-6B84-CD26-7965-A7F4B9109AF3}"/>
                  </a:ext>
                </a:extLst>
              </p14:cNvPr>
              <p14:cNvContentPartPr/>
              <p14:nvPr/>
            </p14:nvContentPartPr>
            <p14:xfrm>
              <a:off x="-1063179" y="2397986"/>
              <a:ext cx="42840" cy="38880"/>
            </p14:xfrm>
          </p:contentPart>
        </mc:Choice>
        <mc:Fallback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DDE4009F-6B84-CD26-7965-A7F4B9109A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071819" y="2389346"/>
                <a:ext cx="604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F3CA444F-A050-C9E5-6CFF-CA1CC82C04FE}"/>
                  </a:ext>
                </a:extLst>
              </p14:cNvPr>
              <p14:cNvContentPartPr/>
              <p14:nvPr/>
            </p14:nvContentPartPr>
            <p14:xfrm>
              <a:off x="5213323" y="2039786"/>
              <a:ext cx="658790" cy="570059"/>
            </p14:xfrm>
          </p:contentPart>
        </mc:Choice>
        <mc:Fallback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F3CA444F-A050-C9E5-6CFF-CA1CC82C04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04323" y="2031149"/>
                <a:ext cx="676430" cy="5876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1993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Rota Boa sorte</a:t>
            </a:r>
          </a:p>
        </p:txBody>
      </p:sp>
      <p:sp>
        <p:nvSpPr>
          <p:cNvPr id="5" name="Espaço Reservado para Mídia 4" descr="Mídia">
            <a:extLst>
              <a:ext uri="{FF2B5EF4-FFF2-40B4-BE49-F238E27FC236}">
                <a16:creationId xmlns:a16="http://schemas.microsoft.com/office/drawing/2014/main" id="{D7FB60BE-A06D-46A2-8BC5-E4AB30430916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2019486" y="1497770"/>
            <a:ext cx="8949942" cy="4115321"/>
          </a:xfr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B30A82-8E4A-471C-A080-278975C952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38200" y="6118484"/>
            <a:ext cx="6079435" cy="365125"/>
          </a:xfrm>
        </p:spPr>
        <p:txBody>
          <a:bodyPr rtlCol="0"/>
          <a:lstStyle/>
          <a:p>
            <a:pPr rtl="0"/>
            <a:r>
              <a:rPr lang="pt-BR" b="1" dirty="0" err="1"/>
              <a:t>Obs</a:t>
            </a:r>
            <a:r>
              <a:rPr lang="pt-BR" b="1" dirty="0"/>
              <a:t> esse pedaço é de estrada de terra e não tenho visão dela no google mapas, mas da para passar de carro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8</a:t>
            </a:fld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61072DA2-1F32-2B11-C5DD-D5C8763D0194}"/>
                  </a:ext>
                </a:extLst>
              </p14:cNvPr>
              <p14:cNvContentPartPr/>
              <p14:nvPr/>
            </p14:nvContentPartPr>
            <p14:xfrm>
              <a:off x="5944853" y="2517146"/>
              <a:ext cx="3307659" cy="2483026"/>
            </p14:xfrm>
          </p:contentPart>
        </mc:Choice>
        <mc:Fallback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61072DA2-1F32-2B11-C5DD-D5C8763D01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6213" y="2508507"/>
                <a:ext cx="3325299" cy="2500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FC0E4739-B5D4-DB07-724B-9B56377E2B92}"/>
                  </a:ext>
                </a:extLst>
              </p14:cNvPr>
              <p14:cNvContentPartPr/>
              <p14:nvPr/>
            </p14:nvContentPartPr>
            <p14:xfrm>
              <a:off x="6130557" y="2557466"/>
              <a:ext cx="3041675" cy="2503762"/>
            </p14:xfrm>
          </p:contentPart>
        </mc:Choice>
        <mc:Fallback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FC0E4739-B5D4-DB07-724B-9B56377E2B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1557" y="2548466"/>
                <a:ext cx="3059315" cy="2521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DDE4009F-6B84-CD26-7965-A7F4B9109AF3}"/>
                  </a:ext>
                </a:extLst>
              </p14:cNvPr>
              <p14:cNvContentPartPr/>
              <p14:nvPr/>
            </p14:nvContentPartPr>
            <p14:xfrm>
              <a:off x="-1063179" y="2397986"/>
              <a:ext cx="42840" cy="38880"/>
            </p14:xfrm>
          </p:contentPart>
        </mc:Choice>
        <mc:Fallback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DDE4009F-6B84-CD26-7965-A7F4B9109A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071819" y="2389346"/>
                <a:ext cx="604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F3CA444F-A050-C9E5-6CFF-CA1CC82C04FE}"/>
                  </a:ext>
                </a:extLst>
              </p14:cNvPr>
              <p14:cNvContentPartPr/>
              <p14:nvPr/>
            </p14:nvContentPartPr>
            <p14:xfrm>
              <a:off x="5213323" y="2039786"/>
              <a:ext cx="658790" cy="570059"/>
            </p14:xfrm>
          </p:contentPart>
        </mc:Choice>
        <mc:Fallback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F3CA444F-A050-C9E5-6CFF-CA1CC82C04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04323" y="2031149"/>
                <a:ext cx="676430" cy="587693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agem 15">
            <a:extLst>
              <a:ext uri="{FF2B5EF4-FFF2-40B4-BE49-F238E27FC236}">
                <a16:creationId xmlns:a16="http://schemas.microsoft.com/office/drawing/2014/main" id="{5C9887FD-4D60-2221-2638-EB5F2B5F1D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9486" y="1542783"/>
            <a:ext cx="9048884" cy="412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36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Rota </a:t>
            </a:r>
            <a:r>
              <a:rPr lang="pt-BR" dirty="0" err="1"/>
              <a:t>Tranquilim</a:t>
            </a:r>
            <a:endParaRPr lang="pt-BR" dirty="0"/>
          </a:p>
        </p:txBody>
      </p:sp>
      <p:sp>
        <p:nvSpPr>
          <p:cNvPr id="5" name="Espaço Reservado para Mídia 4" descr="Mídia">
            <a:extLst>
              <a:ext uri="{FF2B5EF4-FFF2-40B4-BE49-F238E27FC236}">
                <a16:creationId xmlns:a16="http://schemas.microsoft.com/office/drawing/2014/main" id="{D7FB60BE-A06D-46A2-8BC5-E4AB30430916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2019486" y="1497770"/>
            <a:ext cx="8949942" cy="4115321"/>
          </a:xfr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B30A82-8E4A-471C-A080-278975C952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38200" y="6118484"/>
            <a:ext cx="6079435" cy="365125"/>
          </a:xfrm>
        </p:spPr>
        <p:txBody>
          <a:bodyPr rtlCol="0"/>
          <a:lstStyle/>
          <a:p>
            <a:pPr rtl="0"/>
            <a:r>
              <a:rPr lang="pt-BR" b="1" dirty="0" err="1"/>
              <a:t>Obs</a:t>
            </a:r>
            <a:r>
              <a:rPr lang="pt-BR" b="1" dirty="0"/>
              <a:t> esse pedaço é de estrada de terra e não tenho visão dela no google mapas, mas da para passar de carro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9</a:t>
            </a:fld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61072DA2-1F32-2B11-C5DD-D5C8763D0194}"/>
                  </a:ext>
                </a:extLst>
              </p14:cNvPr>
              <p14:cNvContentPartPr/>
              <p14:nvPr/>
            </p14:nvContentPartPr>
            <p14:xfrm>
              <a:off x="5944853" y="2517146"/>
              <a:ext cx="3307659" cy="2483026"/>
            </p14:xfrm>
          </p:contentPart>
        </mc:Choice>
        <mc:Fallback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61072DA2-1F32-2B11-C5DD-D5C8763D01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6213" y="2508507"/>
                <a:ext cx="3325299" cy="2500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FC0E4739-B5D4-DB07-724B-9B56377E2B92}"/>
                  </a:ext>
                </a:extLst>
              </p14:cNvPr>
              <p14:cNvContentPartPr/>
              <p14:nvPr/>
            </p14:nvContentPartPr>
            <p14:xfrm>
              <a:off x="6130557" y="2557466"/>
              <a:ext cx="3041675" cy="2503762"/>
            </p14:xfrm>
          </p:contentPart>
        </mc:Choice>
        <mc:Fallback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FC0E4739-B5D4-DB07-724B-9B56377E2B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1557" y="2548466"/>
                <a:ext cx="3059315" cy="2521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DDE4009F-6B84-CD26-7965-A7F4B9109AF3}"/>
                  </a:ext>
                </a:extLst>
              </p14:cNvPr>
              <p14:cNvContentPartPr/>
              <p14:nvPr/>
            </p14:nvContentPartPr>
            <p14:xfrm>
              <a:off x="-1063179" y="2397986"/>
              <a:ext cx="42840" cy="38880"/>
            </p14:xfrm>
          </p:contentPart>
        </mc:Choice>
        <mc:Fallback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DDE4009F-6B84-CD26-7965-A7F4B9109A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071819" y="2389346"/>
                <a:ext cx="604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F3CA444F-A050-C9E5-6CFF-CA1CC82C04FE}"/>
                  </a:ext>
                </a:extLst>
              </p14:cNvPr>
              <p14:cNvContentPartPr/>
              <p14:nvPr/>
            </p14:nvContentPartPr>
            <p14:xfrm>
              <a:off x="5213323" y="2039786"/>
              <a:ext cx="658790" cy="570059"/>
            </p14:xfrm>
          </p:contentPart>
        </mc:Choice>
        <mc:Fallback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F3CA444F-A050-C9E5-6CFF-CA1CC82C04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04323" y="2031149"/>
                <a:ext cx="676430" cy="587693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m 7">
            <a:extLst>
              <a:ext uri="{FF2B5EF4-FFF2-40B4-BE49-F238E27FC236}">
                <a16:creationId xmlns:a16="http://schemas.microsoft.com/office/drawing/2014/main" id="{0D0A25F3-C398-78F0-A8EA-55CD23BC53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5975" y="1406993"/>
            <a:ext cx="6797756" cy="439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579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677363_TF22977542" id="{944E78DE-D83B-43FA-909B-169C28FE9BAF}" vid="{7C6452C5-6E01-4047-831F-C69F102EBC0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com imagens ao ar livre</Template>
  <TotalTime>109</TotalTime>
  <Words>205</Words>
  <Application>Microsoft Office PowerPoint</Application>
  <PresentationFormat>Widescreen</PresentationFormat>
  <Paragraphs>53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Franklin Gothic Book</vt:lpstr>
      <vt:lpstr>Gill Sans MT</vt:lpstr>
      <vt:lpstr>Tema do Office</vt:lpstr>
      <vt:lpstr>Cachoeira</vt:lpstr>
      <vt:lpstr>Cachoeira</vt:lpstr>
      <vt:lpstr>Cachoeira do Viana – Rio acima</vt:lpstr>
      <vt:lpstr>Custo ida e Volta</vt:lpstr>
      <vt:lpstr>Paradas</vt:lpstr>
      <vt:lpstr>Rota Até a cachoeira</vt:lpstr>
      <vt:lpstr>Rota Boa sorte</vt:lpstr>
      <vt:lpstr>Rota Boa sorte</vt:lpstr>
      <vt:lpstr>Rota Tranquilim</vt:lpstr>
      <vt:lpstr>Comentario do sobre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Cachoeira</dc:title>
  <dc:creator>Davy Dutra</dc:creator>
  <cp:lastModifiedBy>Davy Dutra</cp:lastModifiedBy>
  <cp:revision>1</cp:revision>
  <dcterms:created xsi:type="dcterms:W3CDTF">2023-08-15T12:43:32Z</dcterms:created>
  <dcterms:modified xsi:type="dcterms:W3CDTF">2023-08-15T14:32:48Z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2018-08-01T18:52:35.0353158Z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